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76" d="100"/>
          <a:sy n="76" d="100"/>
        </p:scale>
        <p:origin x="55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A58F4C-EB25-7F47-057A-905F0AB915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  <a:endParaRPr lang="en-US"/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AA7C45C5-6774-4A83-9C02-8D2D0543B9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en-US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BC8AB756-2117-2D54-FC39-910743236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C5FF-C44D-4D0D-A962-A69EA285D8D5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2ECB63BC-B724-D426-0A61-08E1F111B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BBAA612E-FDCE-AF56-F7AF-8F51CD491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BB2E1-75D2-417F-B760-0B99CC08F56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743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1D1AC7-49A5-2603-0890-70AB412C5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/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403C944A-FFC6-CFED-3955-1F7E79AF28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FE80615B-291D-8ABB-ADC8-2DF554731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C5FF-C44D-4D0D-A962-A69EA285D8D5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85A828AB-6A4A-E920-2C3A-6884B146A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CE131D44-50B2-AF7D-272D-B81FE496E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BB2E1-75D2-417F-B760-0B99CC08F56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5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F1E29389-E906-ADC2-6B85-734938B019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  <a:endParaRPr lang="en-US"/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2196F0CC-F950-EA30-77F5-1C57F8D72E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814ABA8B-83BA-617B-679B-813ECDF95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C5FF-C44D-4D0D-A962-A69EA285D8D5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4CC48EBC-D6A2-C75F-4868-331312598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656C0D4F-3C7F-73A3-E03E-9715FD6B6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BB2E1-75D2-417F-B760-0B99CC08F56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493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ADE52F-9F0F-3E75-F3ED-99B9FAF71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34B8E8A0-F80C-7760-B619-E0DF409BB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089EB39-170E-7851-8DF0-BAC7BADBB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C5FF-C44D-4D0D-A962-A69EA285D8D5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84712EB7-887D-46D6-E639-E829F5D7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A53A1A3-8108-76CC-1ED0-557DD213E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BB2E1-75D2-417F-B760-0B99CC08F56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0123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2F57DB-49B1-997B-F0B3-671D9E186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  <a:endParaRPr lang="en-US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F1AF1077-C945-552D-C751-BED4ABCA40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73951E65-B3D3-3F30-75B1-76EA66C6E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C5FF-C44D-4D0D-A962-A69EA285D8D5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C1254F91-FF37-DCA0-75E2-B6BDE5279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0005F95-1D6D-A23E-83A5-284D22E25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BB2E1-75D2-417F-B760-0B99CC08F56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991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153862-12A6-A180-AD1B-0085A8FF9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3A229C70-2049-6F93-B00D-7B37D795D6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/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8D0FF10F-C048-F56F-B5D5-AD0D85FA5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/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F1BF9563-B850-0748-E295-0B6C3F593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C5FF-C44D-4D0D-A962-A69EA285D8D5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F911A6D7-3D50-C560-5091-08D188D94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3CCA7525-FDAA-FC1F-1065-512A79CD2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BB2E1-75D2-417F-B760-0B99CC08F56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87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BFE08A-A81A-DFDD-C3F7-A041A3F31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7A17D315-E1E2-EC93-2789-6609849B32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7ED715D6-2F07-DA2B-BCC5-CDF8B5938B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/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C204838D-DA87-C509-0F00-5C0F062D7E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6099E03C-BC78-205C-D8C3-DE877213F5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/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5E709231-AAE5-9EE5-39E2-07124E45E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C5FF-C44D-4D0D-A962-A69EA285D8D5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55B9EF70-9BC8-27E7-104F-B86B19C23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71FB1A43-FB97-43D4-5D0F-4B05A8D81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BB2E1-75D2-417F-B760-0B99CC08F56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69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965C0B-C253-EC46-EFA2-6E9124DDD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/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F3661D30-7456-58F8-8868-3D2FE9D33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C5FF-C44D-4D0D-A962-A69EA285D8D5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D5451D69-F24C-4588-221C-DADF552A7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DA779FDC-C4CD-E6C7-2D2F-2ED4275CE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BB2E1-75D2-417F-B760-0B99CC08F56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76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9ABB13DC-E653-A705-3D6A-5E29FA4F6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C5FF-C44D-4D0D-A962-A69EA285D8D5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21122D84-9B6A-08D1-645B-E40CC4E6E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BBBD1265-1E59-1F9F-7195-083FECAA8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BB2E1-75D2-417F-B760-0B99CC08F56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264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0382DA-B2DE-4923-E311-8EA81E532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US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43A011D-B37C-E6F6-58A5-1B27367DF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9E79E1EF-1681-B05C-9C49-8E4FDE77C3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D1C9A475-DE8B-9147-3A8B-F084EEAB7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C5FF-C44D-4D0D-A962-A69EA285D8D5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85E0322F-623C-8FCE-4CC4-FA8D43E33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D52B7E33-B03F-0DE6-F6D8-4C06402F6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BB2E1-75D2-417F-B760-0B99CC08F56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656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9B8922-22A5-2D63-DCCC-02A5D6683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US"/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37C93AEC-7547-AB22-5558-319E96FDE8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F5A8F34D-73A3-D56E-3552-11E5D234F5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78834E87-29D5-E17D-907D-1BB7A2C21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C5FF-C44D-4D0D-A962-A69EA285D8D5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0725A1F4-3FD8-EFD9-2B2F-0436BFC63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9525D29A-0578-6A34-DAB4-69CDD485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BB2E1-75D2-417F-B760-0B99CC08F56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645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B42BD742-A471-0ACD-580E-E78F37B65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  <a:endParaRPr lang="en-US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8F03BCBB-EAA1-2326-02F8-865E4064D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AA647B40-C86F-0228-BCC7-AC05E434BA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0C5FF-C44D-4D0D-A962-A69EA285D8D5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E230910-88D3-614F-285E-D4854D001D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A098CB2-C5C9-2A07-8C94-BE57C6ACC4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BB2E1-75D2-417F-B760-0B99CC08F56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75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" name="Billede 9">
            <a:extLst>
              <a:ext uri="{FF2B5EF4-FFF2-40B4-BE49-F238E27FC236}">
                <a16:creationId xmlns:a16="http://schemas.microsoft.com/office/drawing/2014/main" id="{CCCE789A-0BEB-9AEB-8748-E382563EB391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349880" y="3928528"/>
            <a:ext cx="3740879" cy="2894303"/>
          </a:xfrm>
          <a:prstGeom prst="rect">
            <a:avLst/>
          </a:prstGeom>
        </p:spPr>
      </p:pic>
      <p:sp>
        <p:nvSpPr>
          <p:cNvPr id="14" name="Pladsholder til tekst 2">
            <a:extLst>
              <a:ext uri="{FF2B5EF4-FFF2-40B4-BE49-F238E27FC236}">
                <a16:creationId xmlns:a16="http://schemas.microsoft.com/office/drawing/2014/main" id="{E4834F58-E613-9BA0-B26E-7DCBAE88B36D}"/>
              </a:ext>
            </a:extLst>
          </p:cNvPr>
          <p:cNvSpPr txBox="1">
            <a:spLocks/>
          </p:cNvSpPr>
          <p:nvPr/>
        </p:nvSpPr>
        <p:spPr>
          <a:xfrm rot="20792688">
            <a:off x="481793" y="1203575"/>
            <a:ext cx="2604310" cy="3578167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44500" algn="l" rtl="0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73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sz="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6195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195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195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Times New Roman"/>
              <a:buChar char="»"/>
              <a:defRPr sz="21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6195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Times New Roman"/>
              <a:buChar char="»"/>
              <a:defRPr sz="21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6195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Times New Roman"/>
              <a:buChar char="»"/>
              <a:defRPr sz="21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6195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Times New Roman"/>
              <a:buChar char="»"/>
              <a:defRPr sz="21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1270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Day one</a:t>
            </a:r>
          </a:p>
          <a:p>
            <a:pPr lvl="1"/>
            <a:r>
              <a:rPr lang="en-US" sz="1400" dirty="0">
                <a:latin typeface="Consolas" panose="020B0609020204030204" pitchFamily="49" charset="0"/>
              </a:rPr>
              <a:t>Introduction</a:t>
            </a:r>
          </a:p>
          <a:p>
            <a:pPr lvl="1"/>
            <a:r>
              <a:rPr lang="en-US" sz="1400" dirty="0">
                <a:latin typeface="Consolas" panose="020B0609020204030204" pitchFamily="49" charset="0"/>
              </a:rPr>
              <a:t>Kafka overview</a:t>
            </a:r>
          </a:p>
          <a:p>
            <a:pPr lvl="1"/>
            <a:r>
              <a:rPr lang="en-US" sz="1400" dirty="0">
                <a:latin typeface="Consolas" panose="020B0609020204030204" pitchFamily="49" charset="0"/>
              </a:rPr>
              <a:t>Kafka broker</a:t>
            </a:r>
          </a:p>
          <a:p>
            <a:pPr lvl="1"/>
            <a:r>
              <a:rPr lang="en-US" sz="1400" dirty="0">
                <a:latin typeface="Consolas" panose="020B0609020204030204" pitchFamily="49" charset="0"/>
              </a:rPr>
              <a:t>Kafka producer</a:t>
            </a:r>
          </a:p>
          <a:p>
            <a:pPr lvl="1"/>
            <a:r>
              <a:rPr lang="en-US" sz="1400" dirty="0">
                <a:latin typeface="Consolas" panose="020B0609020204030204" pitchFamily="49" charset="0"/>
              </a:rPr>
              <a:t>Kafka consumer</a:t>
            </a:r>
          </a:p>
          <a:p>
            <a:pPr lvl="1"/>
            <a:endParaRPr lang="en-US" sz="1400" dirty="0">
              <a:latin typeface="Consolas" panose="020B0609020204030204" pitchFamily="49" charset="0"/>
            </a:endParaRPr>
          </a:p>
          <a:p>
            <a:pPr marL="1270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Day two</a:t>
            </a:r>
          </a:p>
          <a:p>
            <a:pPr lvl="1"/>
            <a:r>
              <a:rPr lang="en-US" sz="1400" dirty="0">
                <a:latin typeface="Consolas" panose="020B0609020204030204" pitchFamily="49" charset="0"/>
              </a:rPr>
              <a:t>Kafka Spring</a:t>
            </a:r>
          </a:p>
          <a:p>
            <a:pPr lvl="1"/>
            <a:r>
              <a:rPr lang="en-US" sz="1400" dirty="0">
                <a:latin typeface="Consolas" panose="020B0609020204030204" pitchFamily="49" charset="0"/>
              </a:rPr>
              <a:t>Kafka Streams</a:t>
            </a:r>
          </a:p>
          <a:p>
            <a:pPr lvl="1"/>
            <a:r>
              <a:rPr lang="en-US" sz="1400" dirty="0">
                <a:latin typeface="Consolas" panose="020B0609020204030204" pitchFamily="49" charset="0"/>
              </a:rPr>
              <a:t>Kafka Connect</a:t>
            </a:r>
          </a:p>
          <a:p>
            <a:pPr lvl="1"/>
            <a:endParaRPr lang="en-US" sz="1400" dirty="0">
              <a:latin typeface="Consolas" panose="020B0609020204030204" pitchFamily="49" charset="0"/>
            </a:endParaRPr>
          </a:p>
          <a:p>
            <a:pPr marL="12700" indent="0">
              <a:buFont typeface="Arial"/>
              <a:buNone/>
            </a:pPr>
            <a:endParaRPr lang="en-US" sz="1400" dirty="0">
              <a:latin typeface="Consolas" panose="020B0609020204030204" pitchFamily="49" charset="0"/>
            </a:endParaRPr>
          </a:p>
          <a:p>
            <a:pPr marL="12700" indent="0">
              <a:buFont typeface="Arial"/>
              <a:buNone/>
            </a:pPr>
            <a:endParaRPr lang="en-US" sz="1400" dirty="0">
              <a:latin typeface="Consolas" panose="020B0609020204030204" pitchFamily="49" charset="0"/>
            </a:endParaRPr>
          </a:p>
        </p:txBody>
      </p:sp>
      <p:pic>
        <p:nvPicPr>
          <p:cNvPr id="16" name="Billede 15">
            <a:extLst>
              <a:ext uri="{FF2B5EF4-FFF2-40B4-BE49-F238E27FC236}">
                <a16:creationId xmlns:a16="http://schemas.microsoft.com/office/drawing/2014/main" id="{C6D501CB-C652-C8AD-01B6-08C70B538EC6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155049" y="333949"/>
            <a:ext cx="6262702" cy="531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789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lede 6">
            <a:extLst>
              <a:ext uri="{FF2B5EF4-FFF2-40B4-BE49-F238E27FC236}">
                <a16:creationId xmlns:a16="http://schemas.microsoft.com/office/drawing/2014/main" id="{33D8F8C9-F719-A437-1FEB-9535898052EA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185759" y="712694"/>
            <a:ext cx="8743032" cy="543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30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87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4E0CE68-36BE-4D41-A1CB-DB4E9F9E7DEC}">
  <we:reference id="wa200000113" version="1.0.0.0" store="en-US" storeType="OMEX"/>
  <we:alternateReferences>
    <we:reference id="wa200000113" version="1.0.0.0" store="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19</Words>
  <Application>Microsoft Office PowerPoint</Application>
  <PresentationFormat>Widescreen</PresentationFormat>
  <Paragraphs>12</Paragraphs>
  <Slides>2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4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Consolas</vt:lpstr>
      <vt:lpstr>Office-tema</vt:lpstr>
      <vt:lpstr>PowerPoint-præsentation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Martin Clausen</dc:creator>
  <cp:lastModifiedBy>Martin Clausen</cp:lastModifiedBy>
  <cp:revision>5</cp:revision>
  <dcterms:created xsi:type="dcterms:W3CDTF">2023-12-05T08:21:08Z</dcterms:created>
  <dcterms:modified xsi:type="dcterms:W3CDTF">2023-12-05T09:27:14Z</dcterms:modified>
</cp:coreProperties>
</file>

<file path=docProps/thumbnail.jpeg>
</file>